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05BA3-34C3-03E7-0693-99CE4BE2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BECFF9-48AD-2602-B365-F2E14C05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E9F8-8546-4BF5-BAF8-E4C7BD0C7CED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6276F6-E877-F074-DA3E-3E869763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90E114-6655-CAB4-6280-3423D3E3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CE3-1106-44B6-9146-572E660CB4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73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1C86E6-B58A-634F-8075-BFFB7D96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C556F8-A0F4-FD56-6F27-0BC8C47A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4C08AE-F73A-4188-F67E-4264249BC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E9F8-8546-4BF5-BAF8-E4C7BD0C7CED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78AE03-647B-05B1-7534-A13F9004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42577-2469-9CDA-5244-25FD6C7D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9CE3-1106-44B6-9146-572E660CB4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9DE7C7-DBDD-BF48-3200-78F7252C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1663EA-9B56-A564-D7C0-8CD5C3E5B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1454B4-8EA0-5EB5-8B14-1451B271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740396-99BF-0F27-D118-BDA5724C3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E766F4-75C2-0B7B-15D5-0180F422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FB122E-62EE-CD40-A24C-5AED492883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C8A517-5F3B-F4EB-8519-DA113B44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69BC2F-7AD9-0BD4-90B9-79CE420DF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917828-A40D-11C9-F5A5-3A85EEC0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55A03E-E121-1293-2134-FFBACAD94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478878-E7D2-967A-007F-0669D16B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9DDFC2-D24A-E5D5-0438-375BD3702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A750B9-8FD6-5573-C6DC-C59BD483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5A4EE5-28A1-9D28-4713-B768F6C1E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5F6D8A-03CD-22DF-B3A5-92D415C2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64F1D8-ED71-CAA6-6451-A4297F837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F6390C-B128-8DA2-B164-6D57913B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A5B169-B0EA-7FE4-762A-1B37BDC871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6995D3-AC43-4CC0-2596-281B182C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A21ECD-6A88-6A1D-F4B0-ECFDB7BB3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9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ECEF76-CF95-E81C-2A07-B5AAE3BE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A98A9B-5D89-5468-1CDA-6B698E989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E9A120-D2E6-1CA2-B9F1-4DBD93C8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E5D0C3-5BF4-0E7C-EE77-2EBF3AA560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3E618A-C6B4-20B6-3F66-6B4A504E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E35379-2345-3CCB-9515-A78272218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2CA2DD-88C9-CE53-3C9F-520B9B22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5AED5B-5452-F4D6-CCF2-AF9CA886C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4BAA450-D117-FB2E-19C1-75A064D8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D04BCE-899A-03C1-D8E8-3D409045D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102378-4B5E-51B5-5F38-A206AC4A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A4F985-F0A9-6149-4519-66142CD80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1C2DC4-493B-C7A8-CA13-7B6764CF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E94D2C-D6F7-18B3-B105-D0433015B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65A522-5053-4259-D62D-1B48FEE5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E67410-D768-BEA2-1C6B-D1525BC80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EF6FF9-BFDC-D462-CE41-3BD77AD5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DB93EE-14DC-13A2-DFEC-DDB78657B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0C3234-CF25-F4BC-0D39-38B32559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B65F77-E96B-81E3-9963-BC23F2D93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07F5E0-18A7-84A7-ECBA-FBCBA259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21367B-B72B-E866-F511-D95C1465B8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A45882-1F70-9FBF-A72B-CCE57038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D8F604-CF19-7947-7326-4AA288A31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37E6CC-D538-3A41-8C90-A9802547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8773E7-EB17-583B-45E7-34E8CBFDA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F42C5E-F6BE-55B4-7DA6-2623652C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646821-F573-16CB-FDE3-93364926F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80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2024-01-11T16:24:32Z</dcterms:created>
  <dcterms:modified xsi:type="dcterms:W3CDTF">2024-01-11T16:24:32Z</dcterms:modified>
</cp:coreProperties>
</file>